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79" r:id="rId2"/>
    <p:sldId id="281" r:id="rId3"/>
    <p:sldId id="282" r:id="rId4"/>
    <p:sldId id="283" r:id="rId5"/>
    <p:sldId id="284" r:id="rId6"/>
    <p:sldId id="285" r:id="rId7"/>
    <p:sldId id="287" r:id="rId8"/>
    <p:sldId id="28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66C084A-1F1A-4039-8339-E688D9000837}">
          <p14:sldIdLst>
            <p14:sldId id="279"/>
            <p14:sldId id="281"/>
            <p14:sldId id="282"/>
            <p14:sldId id="283"/>
            <p14:sldId id="284"/>
            <p14:sldId id="285"/>
            <p14:sldId id="287"/>
            <p14:sldId id="28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A0"/>
    <a:srgbClr val="E54415"/>
    <a:srgbClr val="B1D0E5"/>
    <a:srgbClr val="F19300"/>
    <a:srgbClr val="FE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15" autoAdjust="0"/>
  </p:normalViewPr>
  <p:slideViewPr>
    <p:cSldViewPr>
      <p:cViewPr>
        <p:scale>
          <a:sx n="78" d="100"/>
          <a:sy n="78" d="100"/>
        </p:scale>
        <p:origin x="-39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2021/6/24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0D62A-0EDC-4DC8-9C32-FB765812F04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500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429000" y="142876"/>
            <a:ext cx="8477251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7454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4190986" y="2714626"/>
            <a:ext cx="7429553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571462" y="428605"/>
            <a:ext cx="3333751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4190986" y="1428736"/>
            <a:ext cx="7429515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4191000" y="500063"/>
            <a:ext cx="495300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79789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4095736" y="571480"/>
            <a:ext cx="6953299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952501" y="571480"/>
            <a:ext cx="2857500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4095751" y="4786313"/>
            <a:ext cx="4572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4978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2381225" y="714357"/>
            <a:ext cx="7429500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6000751" y="5000625"/>
            <a:ext cx="38100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5646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666751" y="1143000"/>
            <a:ext cx="10858500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2486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143493" y="142876"/>
            <a:ext cx="6667507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7840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8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4" b="9851"/>
          <a:stretch/>
        </p:blipFill>
        <p:spPr>
          <a:xfrm>
            <a:off x="8256240" y="4049688"/>
            <a:ext cx="3514614" cy="2808312"/>
          </a:xfrm>
          <a:prstGeom prst="rect">
            <a:avLst/>
          </a:prstGeom>
        </p:spPr>
      </p:pic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 rot="21600000">
            <a:off x="335360" y="404664"/>
            <a:ext cx="11377264" cy="5904656"/>
          </a:xfrm>
        </p:spPr>
        <p:txBody>
          <a:bodyPr/>
          <a:lstStyle/>
          <a:p>
            <a:pPr marL="92075" indent="-4763" algn="ctr">
              <a:buNone/>
            </a:pPr>
            <a:endParaRPr lang="en-US" altLang="zh-CN" sz="2800" dirty="0" smtClean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92075" indent="-4763" algn="ctr">
              <a:buNone/>
            </a:pPr>
            <a:endParaRPr lang="en-US" altLang="zh-CN" sz="2800" dirty="0" smtClean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92075" indent="-4763" algn="ctr">
              <a:buNone/>
            </a:pPr>
            <a:r>
              <a:rPr lang="ru-RU" altLang="zh-CN" sz="2800" b="1" dirty="0" smtClean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КРАТКАЯ </a:t>
            </a:r>
            <a:r>
              <a:rPr lang="ru-RU" altLang="zh-CN" sz="2800" b="1" dirty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ПРЕЗЕНТАЦИЯ ОСНОВНОЙ</a:t>
            </a:r>
          </a:p>
          <a:p>
            <a:pPr marL="92075" indent="-4763" algn="ctr">
              <a:buNone/>
            </a:pPr>
            <a:r>
              <a:rPr lang="ru-RU" altLang="zh-CN" sz="2800" b="1" dirty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ОБРАЗОВАТЕЛЬНОЙ ПРОГРАММЫ</a:t>
            </a:r>
          </a:p>
          <a:p>
            <a:pPr marL="92075" indent="-4763" algn="ctr">
              <a:buNone/>
            </a:pPr>
            <a:r>
              <a:rPr lang="ru-RU" altLang="zh-CN" sz="2800" b="1" dirty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ДОШКОЛЬНОГО </a:t>
            </a:r>
            <a:r>
              <a:rPr lang="ru-RU" altLang="zh-CN" sz="2800" b="1" dirty="0" smtClean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ОБРАЗОВАНИЯ</a:t>
            </a:r>
            <a:endParaRPr lang="en-US" altLang="zh-CN" sz="2800" b="1" dirty="0" smtClean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92075" indent="-4763" algn="ctr">
              <a:buNone/>
            </a:pPr>
            <a:endParaRPr lang="en-US" altLang="zh-CN" sz="2800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92075" indent="-4763" algn="ctr">
              <a:buNone/>
            </a:pPr>
            <a:r>
              <a:rPr lang="ru-RU" altLang="zh-CN" sz="2400" b="1" dirty="0" smtClean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муниципального </a:t>
            </a:r>
            <a:r>
              <a:rPr lang="ru-RU" altLang="zh-CN" sz="2400" b="1" dirty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автономного дошкольного </a:t>
            </a:r>
            <a:r>
              <a:rPr lang="ru-RU" altLang="zh-CN" sz="2400" b="1" dirty="0" smtClean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образовательного</a:t>
            </a:r>
            <a:r>
              <a:rPr lang="en-US" altLang="zh-CN" sz="2400" b="1" dirty="0" smtClean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ru-RU" altLang="zh-CN" sz="2400" b="1" dirty="0" smtClean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учреждения </a:t>
            </a:r>
            <a:r>
              <a:rPr lang="ru-RU" altLang="zh-CN" sz="2400" b="1" dirty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№ 1</a:t>
            </a:r>
          </a:p>
          <a:p>
            <a:pPr marL="92075" indent="-4763" algn="ctr">
              <a:buNone/>
            </a:pPr>
            <a:r>
              <a:rPr lang="ru-RU" altLang="zh-CN" sz="2400" b="1" dirty="0">
                <a:solidFill>
                  <a:srgbClr val="0097A0"/>
                </a:solidFill>
                <a:latin typeface="Verdana" panose="020B0604030504040204" pitchFamily="34" charset="0"/>
                <a:cs typeface="Verdana" panose="020B0604030504040204" pitchFamily="34" charset="0"/>
              </a:rPr>
              <a:t>муниципального образования город Горячий Ключ</a:t>
            </a:r>
          </a:p>
          <a:p>
            <a:pPr marL="92075" indent="-4763">
              <a:buNone/>
            </a:pPr>
            <a:endParaRPr lang="zh-CN" altLang="en-US" sz="4400" dirty="0">
              <a:solidFill>
                <a:srgbClr val="0097A0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45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272" y="4462818"/>
            <a:ext cx="2123728" cy="23951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23392" y="332656"/>
            <a:ext cx="101531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ОСНОВНАЯ ОБРАЗОВАТЕЛЬНАЯ ПРОГРАММА </a:t>
            </a:r>
            <a:r>
              <a:rPr lang="ru-RU" sz="3200" dirty="0"/>
              <a:t>-</a:t>
            </a:r>
          </a:p>
          <a:p>
            <a:r>
              <a:rPr lang="ru-RU" sz="3200" dirty="0"/>
              <a:t>это нормативно-управленческий документ дошкольного учреждения, характеризующий специфику содержания образования, особенности организации </a:t>
            </a:r>
            <a:r>
              <a:rPr lang="ru-RU" sz="3200" dirty="0" err="1"/>
              <a:t>воспитательно</a:t>
            </a:r>
            <a:r>
              <a:rPr lang="ru-RU" sz="3200" dirty="0"/>
              <a:t>-образовательного процесса, характер оказываемых образовательных услуг.</a:t>
            </a:r>
          </a:p>
        </p:txBody>
      </p:sp>
    </p:spTree>
    <p:extLst>
      <p:ext uri="{BB962C8B-B14F-4D97-AF65-F5344CB8AC3E}">
        <p14:creationId xmlns:p14="http://schemas.microsoft.com/office/powerpoint/2010/main" val="174417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272" y="4462818"/>
            <a:ext cx="2123728" cy="2395182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623392" y="889844"/>
            <a:ext cx="103691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Образовательная программа разработана в соответствии с</a:t>
            </a: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федеральным государственным образовательным стандартом дошкольного образования</a:t>
            </a:r>
          </a:p>
          <a:p>
            <a:endParaRPr lang="ru-RU" dirty="0"/>
          </a:p>
          <a:p>
            <a:r>
              <a:rPr lang="ru-RU" sz="2400" dirty="0"/>
              <a:t>В ходе проектирования учитывались:</a:t>
            </a:r>
          </a:p>
          <a:p>
            <a:r>
              <a:rPr lang="ru-RU" sz="2400" dirty="0"/>
              <a:t>🞇 рекомендации Примерной образовательной программы дошкольного образования / Н.Е.</a:t>
            </a:r>
          </a:p>
          <a:p>
            <a:r>
              <a:rPr lang="ru-RU" sz="2400" dirty="0" err="1"/>
              <a:t>Вераксы</a:t>
            </a:r>
            <a:r>
              <a:rPr lang="ru-RU" sz="2400" dirty="0"/>
              <a:t>, Т.С Комарова, М.А. Васильевой–СПб.: Издательство МОЗАИКА СИНТЕЗ Москва,</a:t>
            </a:r>
          </a:p>
          <a:p>
            <a:r>
              <a:rPr lang="ru-RU" sz="2400" dirty="0" smtClean="0"/>
              <a:t>2020 «От </a:t>
            </a:r>
            <a:r>
              <a:rPr lang="ru-RU" sz="2400" dirty="0"/>
              <a:t>рождения до школы»;</a:t>
            </a:r>
          </a:p>
          <a:p>
            <a:r>
              <a:rPr lang="ru-RU" sz="2400" dirty="0"/>
              <a:t>🞇 образовательные потребности воспитанников;</a:t>
            </a:r>
          </a:p>
          <a:p>
            <a:r>
              <a:rPr lang="ru-RU" sz="2400" dirty="0"/>
              <a:t>🞇 запросы родителей (законных представителей);</a:t>
            </a:r>
          </a:p>
          <a:p>
            <a:r>
              <a:rPr lang="ru-RU" sz="2400" dirty="0"/>
              <a:t>🞇 психолого-педагогические, кадровые,</a:t>
            </a:r>
          </a:p>
          <a:p>
            <a:r>
              <a:rPr lang="ru-RU" sz="2400" dirty="0"/>
              <a:t>материально-технические, финансовые условия.</a:t>
            </a:r>
          </a:p>
        </p:txBody>
      </p:sp>
    </p:spTree>
    <p:extLst>
      <p:ext uri="{BB962C8B-B14F-4D97-AF65-F5344CB8AC3E}">
        <p14:creationId xmlns:p14="http://schemas.microsoft.com/office/powerpoint/2010/main" val="6602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272" y="4462818"/>
            <a:ext cx="2123728" cy="23951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23392" y="751344"/>
            <a:ext cx="102251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Программа предполагает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возможность начала освоения детьми содержания</a:t>
            </a:r>
          </a:p>
          <a:p>
            <a:pPr algn="ctr"/>
            <a:r>
              <a:rPr lang="ru-RU" sz="2000" b="1" dirty="0">
                <a:solidFill>
                  <a:srgbClr val="0070C0"/>
                </a:solidFill>
              </a:rPr>
              <a:t>образовательных областей на любом этапе ее реализации</a:t>
            </a:r>
            <a:r>
              <a:rPr lang="ru-RU" sz="2000" b="1" dirty="0" smtClean="0">
                <a:solidFill>
                  <a:srgbClr val="0070C0"/>
                </a:solidFill>
              </a:rPr>
              <a:t>:</a:t>
            </a:r>
          </a:p>
          <a:p>
            <a:pPr algn="ctr"/>
            <a:endParaRPr lang="ru-RU" sz="2000" b="1" dirty="0">
              <a:solidFill>
                <a:srgbClr val="0070C0"/>
              </a:solidFill>
            </a:endParaRPr>
          </a:p>
          <a:p>
            <a:r>
              <a:rPr lang="ru-RU" sz="2000" dirty="0"/>
              <a:t>🞇	ранний возраст (до 3 лет)</a:t>
            </a:r>
          </a:p>
          <a:p>
            <a:r>
              <a:rPr lang="ru-RU" sz="2000" dirty="0"/>
              <a:t>🞇	младший дошкольный возраст (3-4 года)</a:t>
            </a:r>
          </a:p>
          <a:p>
            <a:r>
              <a:rPr lang="ru-RU" sz="2000" dirty="0"/>
              <a:t>🞇	средний дошкольный возраст (4-5 лет)</a:t>
            </a:r>
          </a:p>
          <a:p>
            <a:r>
              <a:rPr lang="ru-RU" sz="2000" dirty="0"/>
              <a:t>🞇	старший дошкольный возраст (5-6 лет)</a:t>
            </a:r>
          </a:p>
          <a:p>
            <a:r>
              <a:rPr lang="ru-RU" sz="2000" dirty="0"/>
              <a:t>🞇	ребенок на пороге школы (6-7 лет)</a:t>
            </a:r>
          </a:p>
          <a:p>
            <a:endParaRPr lang="ru-RU" sz="2000" dirty="0"/>
          </a:p>
          <a:p>
            <a:r>
              <a:rPr lang="ru-RU" sz="2000" dirty="0"/>
              <a:t>Программа учитывает индивидуальные потребности</a:t>
            </a:r>
          </a:p>
          <a:p>
            <a:r>
              <a:rPr lang="ru-RU" sz="2000" dirty="0"/>
              <a:t>ребенка, связанные с его жизненной ситуацией и состоянием здоровья, определяющие особые условия получения им образования , индивидуальные потребности отдельных</a:t>
            </a:r>
          </a:p>
          <a:p>
            <a:r>
              <a:rPr lang="ru-RU" sz="2000" dirty="0"/>
              <a:t>категорий детей, в том числе с ограниченными возможностями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6602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272" y="4462818"/>
            <a:ext cx="2123728" cy="23951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87488" y="188641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МОДЕЛЬ ОБРАЗОВАТЕЛЬНОЙ ПРОГРАММЫ </a:t>
            </a:r>
            <a:r>
              <a:rPr lang="ru-RU" sz="2000" b="1" dirty="0" smtClean="0">
                <a:solidFill>
                  <a:srgbClr val="0070C0"/>
                </a:solidFill>
              </a:rPr>
              <a:t>МАДОУ №1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1504" y="764704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Цель: развитие личности детей дошкольного</a:t>
            </a:r>
          </a:p>
          <a:p>
            <a:pPr algn="ctr"/>
            <a:r>
              <a:rPr lang="ru-RU" sz="2000" dirty="0"/>
              <a:t>возраста в различных видах общения и деятельности с учетом их возрастных, индивидуальных психологических и</a:t>
            </a:r>
          </a:p>
          <a:p>
            <a:pPr algn="ctr"/>
            <a:r>
              <a:rPr lang="ru-RU" sz="2000" dirty="0"/>
              <a:t>физиологических особенностей.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95600" y="2852936"/>
            <a:ext cx="2880320" cy="369332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Речевое развитие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44072" y="2564904"/>
            <a:ext cx="2880320" cy="923330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Социально-</a:t>
            </a:r>
          </a:p>
          <a:p>
            <a:pPr algn="ctr"/>
            <a:r>
              <a:rPr lang="ru-RU" dirty="0"/>
              <a:t>коммуникативное развитие</a:t>
            </a:r>
          </a:p>
        </p:txBody>
      </p:sp>
      <p:sp>
        <p:nvSpPr>
          <p:cNvPr id="18" name="Прямоугольник 17"/>
          <p:cNvSpPr/>
          <p:nvPr/>
        </p:nvSpPr>
        <p:spPr>
          <a:xfrm rot="10800000" flipV="1">
            <a:off x="1271464" y="4323337"/>
            <a:ext cx="1692187" cy="646331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Физическое развитие</a:t>
            </a:r>
          </a:p>
        </p:txBody>
      </p:sp>
      <p:sp>
        <p:nvSpPr>
          <p:cNvPr id="19" name="Прямоугольник 18"/>
          <p:cNvSpPr/>
          <p:nvPr/>
        </p:nvSpPr>
        <p:spPr>
          <a:xfrm rot="10800000" flipV="1">
            <a:off x="3575720" y="4106123"/>
            <a:ext cx="2124236" cy="1200329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Художественно- эстетическое развитие</a:t>
            </a:r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 rot="10800000" flipH="1" flipV="1">
            <a:off x="7248128" y="4313871"/>
            <a:ext cx="2376264" cy="646331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Познавательное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6602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272" y="4462818"/>
            <a:ext cx="2123728" cy="23951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1384" y="620688"/>
            <a:ext cx="1116124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ЗАДАЧИ РЕАЛИЗАЦИИ ПРОГРАММЫ</a:t>
            </a:r>
          </a:p>
          <a:p>
            <a:endParaRPr lang="ru-RU" dirty="0"/>
          </a:p>
          <a:p>
            <a:r>
              <a:rPr lang="ru-RU" sz="1600" dirty="0" smtClean="0"/>
              <a:t>● </a:t>
            </a:r>
            <a:r>
              <a:rPr lang="ru-RU" sz="1600" dirty="0"/>
              <a:t>охрана и укрепление физического и психического здоровья детей, в том числе</a:t>
            </a:r>
          </a:p>
          <a:p>
            <a:r>
              <a:rPr lang="ru-RU" sz="1600" dirty="0"/>
              <a:t>их эмоционального благополучия;</a:t>
            </a:r>
          </a:p>
          <a:p>
            <a:r>
              <a:rPr lang="ru-RU" sz="1600" dirty="0" smtClean="0"/>
              <a:t>● </a:t>
            </a:r>
            <a:r>
              <a:rPr lang="ru-RU" sz="1600" dirty="0"/>
              <a:t>обеспечение равных возможностей полноценного развития каждого ребёнка в период дошкольного детства независимо от места проживания, пола, нации,</a:t>
            </a:r>
          </a:p>
          <a:p>
            <a:r>
              <a:rPr lang="ru-RU" sz="1600" dirty="0"/>
              <a:t>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r>
              <a:rPr lang="ru-RU" sz="1600" dirty="0" smtClean="0"/>
              <a:t>● </a:t>
            </a:r>
            <a:r>
              <a:rPr lang="ru-RU" sz="1600" dirty="0"/>
              <a:t>обеспечение преемственности основных образовательных программ</a:t>
            </a:r>
          </a:p>
          <a:p>
            <a:r>
              <a:rPr lang="ru-RU" sz="1600" dirty="0"/>
              <a:t>дошкольного и начального общего образования;</a:t>
            </a:r>
          </a:p>
          <a:p>
            <a:r>
              <a:rPr lang="ru-RU" sz="1600" dirty="0" smtClean="0"/>
              <a:t>● </a:t>
            </a:r>
            <a:r>
              <a:rPr lang="ru-RU" sz="1600" dirty="0"/>
              <a:t>создание благоприятных условий развития детей в соответствии с их возрастными и индивидуальными</a:t>
            </a:r>
          </a:p>
          <a:p>
            <a:r>
              <a:rPr lang="ru-RU" sz="1600" dirty="0" smtClean="0"/>
              <a:t>особенностями </a:t>
            </a:r>
            <a:r>
              <a:rPr lang="ru-RU" sz="1600" dirty="0"/>
              <a:t>и склонностями развития способностей и творческого потенциала каждого ребёнка как субъекта</a:t>
            </a:r>
          </a:p>
          <a:p>
            <a:r>
              <a:rPr lang="ru-RU" sz="1600" dirty="0" smtClean="0"/>
              <a:t>●</a:t>
            </a:r>
            <a:r>
              <a:rPr lang="ru-RU" sz="1600" dirty="0"/>
              <a:t>отношений с самим собой, другими детьми, взрослыми и миром;</a:t>
            </a:r>
          </a:p>
          <a:p>
            <a:r>
              <a:rPr lang="ru-RU" sz="1600" dirty="0" smtClean="0"/>
              <a:t>● </a:t>
            </a:r>
            <a:r>
              <a:rPr lang="ru-RU" sz="1600" dirty="0"/>
              <a:t>объединение обучения и воспитания в целостный образовательный процесс на основе духовно-нравственных и</a:t>
            </a:r>
          </a:p>
          <a:p>
            <a:r>
              <a:rPr lang="ru-RU" sz="1600" dirty="0" smtClean="0"/>
              <a:t>●</a:t>
            </a:r>
            <a:r>
              <a:rPr lang="ru-RU" sz="1600" dirty="0"/>
              <a:t>социокультурных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1600" dirty="0" smtClean="0"/>
              <a:t>● </a:t>
            </a:r>
            <a:r>
              <a:rPr lang="ru-RU" sz="1600" dirty="0"/>
              <a:t>формирование общей культуры личности воспитанников, развитие их социальных, нравственных, эстетических,</a:t>
            </a:r>
          </a:p>
          <a:p>
            <a:r>
              <a:rPr lang="ru-RU" sz="1600" dirty="0" smtClean="0"/>
              <a:t>●</a:t>
            </a:r>
            <a:r>
              <a:rPr lang="ru-RU" sz="1600" dirty="0"/>
              <a:t>интеллектуальных, физических качеств, инициативности, самостоятельности и ответственности ребёнка, формирования</a:t>
            </a:r>
          </a:p>
          <a:p>
            <a:r>
              <a:rPr lang="ru-RU" sz="1600" dirty="0" smtClean="0"/>
              <a:t>●</a:t>
            </a:r>
            <a:r>
              <a:rPr lang="ru-RU" sz="1600" dirty="0"/>
              <a:t>предпосылок учебной деятельности;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6602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272" y="4462818"/>
            <a:ext cx="2123728" cy="23951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15680" y="188640"/>
            <a:ext cx="51125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РАБОТА С РОДИТЕЛЯМИ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31504" y="836712"/>
            <a:ext cx="91450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Родительский </a:t>
            </a:r>
            <a:r>
              <a:rPr lang="ru-RU" sz="2000" dirty="0" smtClean="0"/>
              <a:t>комитет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dirty="0"/>
              <a:t>Заключение договоров </a:t>
            </a:r>
            <a:endParaRPr lang="ru-RU" sz="2000" dirty="0" smtClean="0"/>
          </a:p>
          <a:p>
            <a:pPr algn="ctr"/>
            <a:r>
              <a:rPr lang="ru-RU" sz="2000" dirty="0" smtClean="0"/>
              <a:t>Советы </a:t>
            </a:r>
            <a:r>
              <a:rPr lang="ru-RU" sz="2000" dirty="0"/>
              <a:t>педагогов </a:t>
            </a:r>
            <a:r>
              <a:rPr lang="ru-RU" sz="2000" dirty="0" smtClean="0"/>
              <a:t>с участием </a:t>
            </a:r>
            <a:r>
              <a:rPr lang="ru-RU" sz="2000" dirty="0"/>
              <a:t>родителей </a:t>
            </a:r>
            <a:endParaRPr lang="ru-RU" sz="2000" dirty="0" smtClean="0"/>
          </a:p>
          <a:p>
            <a:pPr algn="ctr"/>
            <a:r>
              <a:rPr lang="ru-RU" sz="2000" dirty="0" smtClean="0"/>
              <a:t>Участие </a:t>
            </a:r>
            <a:r>
              <a:rPr lang="ru-RU" sz="2000" dirty="0"/>
              <a:t>родителей в разработке программы</a:t>
            </a:r>
          </a:p>
          <a:p>
            <a:pPr algn="ctr"/>
            <a:r>
              <a:rPr lang="ru-RU" sz="2000" dirty="0"/>
              <a:t>развития МАДОУ № 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2551837"/>
            <a:ext cx="3096344" cy="2308324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Стенды Папки-передвижки</a:t>
            </a:r>
          </a:p>
          <a:p>
            <a:pPr algn="ctr"/>
            <a:r>
              <a:rPr lang="ru-RU" dirty="0"/>
              <a:t>Выставки</a:t>
            </a:r>
          </a:p>
          <a:p>
            <a:pPr algn="ctr"/>
            <a:r>
              <a:rPr lang="ru-RU" dirty="0"/>
              <a:t>Дни открытых дверей </a:t>
            </a:r>
          </a:p>
          <a:p>
            <a:pPr algn="ctr"/>
            <a:r>
              <a:rPr lang="ru-RU" dirty="0"/>
              <a:t>Тематические выставки Памятки для родителей Открытые просмотры</a:t>
            </a:r>
          </a:p>
          <a:p>
            <a:pPr algn="ctr"/>
            <a:r>
              <a:rPr lang="ru-RU" dirty="0"/>
              <a:t>детской деятельности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07768" y="2708920"/>
            <a:ext cx="2520280" cy="1754326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Праздники </a:t>
            </a:r>
            <a:endParaRPr lang="ru-RU" dirty="0" smtClean="0"/>
          </a:p>
          <a:p>
            <a:pPr algn="ctr"/>
            <a:r>
              <a:rPr lang="ru-RU" dirty="0" smtClean="0"/>
              <a:t>Развлечения </a:t>
            </a:r>
          </a:p>
          <a:p>
            <a:pPr algn="ctr"/>
            <a:r>
              <a:rPr lang="ru-RU" dirty="0"/>
              <a:t>Конкурсы, </a:t>
            </a:r>
            <a:r>
              <a:rPr lang="ru-RU" dirty="0" smtClean="0"/>
              <a:t>выставки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Дни здоровья</a:t>
            </a:r>
          </a:p>
          <a:p>
            <a:pPr algn="ctr"/>
            <a:r>
              <a:rPr lang="ru-RU" dirty="0"/>
              <a:t>Совместные досуги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032104" y="2828836"/>
            <a:ext cx="3312368" cy="1477328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Создание </a:t>
            </a:r>
            <a:r>
              <a:rPr lang="ru-RU" dirty="0"/>
              <a:t>совместных проектов</a:t>
            </a:r>
          </a:p>
          <a:p>
            <a:r>
              <a:rPr lang="ru-RU" dirty="0"/>
              <a:t>Творческие материалы Работа сайта ДОУ в сети</a:t>
            </a:r>
          </a:p>
          <a:p>
            <a:r>
              <a:rPr lang="ru-RU" dirty="0"/>
              <a:t>интернет</a:t>
            </a: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5951984" y="4763691"/>
            <a:ext cx="2736304" cy="1200329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- Анкетирование</a:t>
            </a:r>
          </a:p>
          <a:p>
            <a:r>
              <a:rPr lang="ru-RU" dirty="0"/>
              <a:t>- Беседы</a:t>
            </a:r>
          </a:p>
          <a:p>
            <a:r>
              <a:rPr lang="ru-RU" dirty="0"/>
              <a:t>- Опросы</a:t>
            </a:r>
          </a:p>
          <a:p>
            <a:r>
              <a:rPr lang="ru-RU" dirty="0"/>
              <a:t>- Интервьюирование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6602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272" y="4462818"/>
            <a:ext cx="2123728" cy="23951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47528" y="306896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</a:rPr>
              <a:t>СПАСИБО ЗА ВНИМАНИЕ</a:t>
            </a:r>
            <a:endParaRPr lang="ru-RU" sz="60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22" y="332656"/>
            <a:ext cx="212090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20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solas/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291</TotalTime>
  <Words>415</Words>
  <Application>Microsoft Office PowerPoint</Application>
  <PresentationFormat>Произвольный</PresentationFormat>
  <Paragraphs>86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1_training-01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УчебныеПрезентации.рф;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Учеба и книги</dc:title>
  <dc:creator>УчебныеПрезентации.РФ</dc:creator>
  <cp:lastModifiedBy>поз</cp:lastModifiedBy>
  <cp:revision>10</cp:revision>
  <dcterms:created xsi:type="dcterms:W3CDTF">2012-07-31T13:58:46Z</dcterms:created>
  <dcterms:modified xsi:type="dcterms:W3CDTF">2021-06-24T12:36:14Z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